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9" r:id="rId3"/>
    <p:sldId id="271" r:id="rId4"/>
    <p:sldId id="272" r:id="rId5"/>
    <p:sldId id="258" r:id="rId6"/>
    <p:sldId id="257" r:id="rId7"/>
    <p:sldId id="260" r:id="rId8"/>
    <p:sldId id="264" r:id="rId9"/>
    <p:sldId id="266" r:id="rId10"/>
    <p:sldId id="261" r:id="rId11"/>
    <p:sldId id="265" r:id="rId12"/>
    <p:sldId id="262" r:id="rId13"/>
    <p:sldId id="267" r:id="rId14"/>
    <p:sldId id="263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DA4B-3C4B-4935-A555-0982F55E6661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E894-F67B-434B-BF73-372C21E9B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12D2-3FCD-4733-8B43-F4FE75A28C27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6A58-13BA-40A4-A261-275221843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3300-C5D9-41AC-99CF-F5574557D71E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FDA0-39FC-4FA0-8746-510CFF69E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8C3E-E823-4BD4-B7AF-3DD94E07D2A9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C71C-0FD1-4B56-9E31-42989C4C0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E463-4E3D-4DB6-A2DF-FE65FBDB450E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CCB0-8883-4E24-BE25-E470F250B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F9BF-C810-48F3-8164-1A9813DE129B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AC5F-1670-4B21-9306-93CC8A3F5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DE33-E86B-4856-A6D7-D46C71A6673A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E0A0-0D80-46AC-BCDA-17800FFF5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05FE-6C58-4AE6-9E24-BF657B127414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6279-4CEE-46CA-AD3E-64A4DACF8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8BDD-9113-4DE7-ABE5-C48B92C13674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F96B-6060-4265-92BE-085A7AEAA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50EC-E2E1-4E21-8B89-3B70DF26381F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318B-B32D-40A8-8CD9-954160590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C901-4E9A-414C-9DBC-B13E4FEBFF43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47FE-B5CD-4820-BD92-9F1A51E5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E84BAC-879F-4900-AF42-E1F01D855050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C11E2F-663F-49EB-801C-6A9ED357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algn="ctr" eaLnBrk="1" hangingPunct="1"/>
            <a:r>
              <a:rPr lang="en-US" sz="5400" smtClean="0">
                <a:solidFill>
                  <a:srgbClr val="FFCC00"/>
                </a:solidFill>
              </a:rPr>
              <a:t>First Aid &amp; CPR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3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4300" smtClean="0">
                <a:latin typeface="Calibri" pitchFamily="34" charset="0"/>
              </a:rPr>
              <a:t>Recognizing &amp; Responding to Emergencies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300" smtClean="0">
                <a:latin typeface="Calibri" pitchFamily="34" charset="0"/>
              </a:rPr>
              <a:t>Emergency Action Steps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300" smtClean="0">
                <a:latin typeface="Calibri" pitchFamily="34" charset="0"/>
              </a:rPr>
              <a:t>Moving Victims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4478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2253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"/>
            </a:pPr>
            <a:r>
              <a:rPr lang="en-US" sz="4000" smtClean="0"/>
              <a:t>3 types of  moves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2D050"/>
                </a:solidFill>
              </a:rPr>
              <a:t>Assists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2D050"/>
                </a:solidFill>
              </a:rPr>
              <a:t>Carries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2D050"/>
                </a:solidFill>
              </a:rPr>
              <a:t>Drags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 descr="C:\Users\George\Pictures\Spts Med Class\167-w090225PS_mstc01.standalone.prod_affiliate.1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041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01000" cy="116205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3505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smtClean="0"/>
              <a:t>Assists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smtClean="0">
                <a:solidFill>
                  <a:srgbClr val="9BBB59"/>
                </a:solidFill>
              </a:rPr>
              <a:t>Walking Assist</a:t>
            </a:r>
          </a:p>
          <a:p>
            <a:pPr marL="742950" lvl="1" indent="-285750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smtClean="0">
                <a:solidFill>
                  <a:srgbClr val="9BBB59"/>
                </a:solidFill>
              </a:rPr>
              <a:t>Most basic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1 Person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2 Person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Your shoulder fits into victims arm pit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Other hand around waist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1"/>
          </p:nvPr>
        </p:nvSpPr>
        <p:spPr>
          <a:xfrm>
            <a:off x="3810000" y="1676400"/>
            <a:ext cx="48768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2" descr="C:\Users\George\Pictures\Spts Med Class\carry%20of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5124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0" y="5911850"/>
            <a:ext cx="495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nstantia" pitchFamily="18" charset="0"/>
              </a:rPr>
              <a:t>Conscious &amp; no head, neck, back injuries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01000" cy="116205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733800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"/>
            </a:pPr>
            <a:r>
              <a:rPr lang="en-US" sz="3200" smtClean="0"/>
              <a:t>Carries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3200" smtClean="0">
                <a:solidFill>
                  <a:srgbClr val="9BBB59"/>
                </a:solidFill>
              </a:rPr>
              <a:t>Pack  Strap </a:t>
            </a:r>
          </a:p>
          <a:p>
            <a:pPr eaLnBrk="1" hangingPunct="1"/>
            <a:r>
              <a:rPr lang="en-US" sz="3200" smtClean="0"/>
              <a:t> Support from</a:t>
            </a:r>
          </a:p>
          <a:p>
            <a:pPr eaLnBrk="1" hangingPunct="1"/>
            <a:r>
              <a:rPr lang="en-US" sz="3200" smtClean="0"/>
              <a:t> standing position</a:t>
            </a:r>
          </a:p>
          <a:p>
            <a:pPr eaLnBrk="1" hangingPunct="1"/>
            <a:r>
              <a:rPr lang="en-US" sz="3200" smtClean="0"/>
              <a:t>Your shoulders fit into victim’s arm pits</a:t>
            </a:r>
          </a:p>
          <a:p>
            <a:pPr eaLnBrk="1" hangingPunct="1"/>
            <a:r>
              <a:rPr lang="en-US" sz="3200" smtClean="0"/>
              <a:t>Cross victims arm in front &amp; grasp wrists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half" idx="1"/>
          </p:nvPr>
        </p:nvSpPr>
        <p:spPr>
          <a:xfrm>
            <a:off x="4191000" y="2057400"/>
            <a:ext cx="4800600" cy="3581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2" descr="C:\Users\George\Pictures\Spts Med Class\001109b42f980997c86e2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762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191000" y="56388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onstantia" pitchFamily="18" charset="0"/>
              </a:rPr>
              <a:t>Lean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24800" cy="116205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810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smtClean="0"/>
              <a:t>Carries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smtClean="0">
                <a:solidFill>
                  <a:srgbClr val="92D050"/>
                </a:solidFill>
              </a:rPr>
              <a:t>2 person   seat carry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Interlock arms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Victims arms around your necks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Arms across victims back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Arms placed behind knees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600200"/>
            <a:ext cx="3657600" cy="4267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2" descr="C:\Users\George\Pictures\Spts Med Class\2_handed_carry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01000" cy="116205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810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dirty="0" smtClean="0"/>
              <a:t>Drags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92D050"/>
                </a:solidFill>
              </a:rPr>
              <a:t>Clothes Drag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9BBB59"/>
                </a:solidFill>
              </a:rPr>
              <a:t>Blanket Drag</a:t>
            </a:r>
            <a:endParaRPr lang="en-US" sz="3200" dirty="0" smtClean="0">
              <a:solidFill>
                <a:srgbClr val="92D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Only technique that supports head, neck &amp; back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Position Victim on back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Grasp </a:t>
            </a:r>
            <a:r>
              <a:rPr lang="en-US" sz="3200" smtClean="0"/>
              <a:t>behind </a:t>
            </a:r>
            <a:r>
              <a:rPr lang="en-US" sz="3200" smtClean="0"/>
              <a:t>neck</a:t>
            </a:r>
            <a:endParaRPr lang="en-US" sz="3200" dirty="0" smtClean="0">
              <a:solidFill>
                <a:srgbClr val="9BBB59"/>
              </a:solidFill>
            </a:endParaRPr>
          </a:p>
        </p:txBody>
      </p:sp>
      <p:sp>
        <p:nvSpPr>
          <p:cNvPr id="26627" name="Content Placeholder 3"/>
          <p:cNvSpPr>
            <a:spLocks noGrp="1"/>
          </p:cNvSpPr>
          <p:nvPr>
            <p:ph sz="half" idx="1"/>
          </p:nvPr>
        </p:nvSpPr>
        <p:spPr>
          <a:xfrm>
            <a:off x="4267200" y="1676400"/>
            <a:ext cx="44196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3" descr="C:\Users\George\Pictures\Spts Med Class\carry_05[2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13" y="1828800"/>
            <a:ext cx="44465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2D050"/>
                </a:solidFill>
              </a:rPr>
              <a:t>Remember:</a:t>
            </a:r>
          </a:p>
          <a:p>
            <a:pPr eaLnBrk="1" hangingPunct="1"/>
            <a:r>
              <a:rPr lang="en-US" sz="3600" smtClean="0"/>
              <a:t>Only move Victim ONLY if there is immediate danger</a:t>
            </a:r>
          </a:p>
          <a:p>
            <a:pPr eaLnBrk="1" hangingPunct="1"/>
            <a:r>
              <a:rPr lang="en-US" sz="3600" smtClean="0"/>
              <a:t>First: Support the Victim</a:t>
            </a:r>
          </a:p>
          <a:p>
            <a:pPr eaLnBrk="1" hangingPunct="1"/>
            <a:r>
              <a:rPr lang="en-US" sz="3600" smtClean="0"/>
              <a:t>Second: Move the Victim</a:t>
            </a:r>
          </a:p>
          <a:p>
            <a:pPr eaLnBrk="1" hangingPunct="1"/>
            <a:r>
              <a:rPr lang="en-US" sz="3600" smtClean="0"/>
              <a:t>Always lift with your legs - NOT your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Get into groups your groups </a:t>
            </a:r>
          </a:p>
          <a:p>
            <a:pPr eaLnBrk="1" hangingPunct="1"/>
            <a:r>
              <a:rPr lang="en-US" sz="3600" dirty="0" smtClean="0"/>
              <a:t>Practice:</a:t>
            </a:r>
          </a:p>
          <a:p>
            <a:pPr lvl="1" eaLnBrk="1" hangingPunct="1"/>
            <a:r>
              <a:rPr lang="en-US" sz="3400" dirty="0" smtClean="0">
                <a:solidFill>
                  <a:srgbClr val="92D050"/>
                </a:solidFill>
              </a:rPr>
              <a:t>Assists</a:t>
            </a:r>
            <a:r>
              <a:rPr lang="en-US" sz="3400" dirty="0" smtClean="0"/>
              <a:t> – </a:t>
            </a:r>
            <a:r>
              <a:rPr lang="en-US" sz="4000" dirty="0" smtClean="0"/>
              <a:t>1</a:t>
            </a:r>
            <a:r>
              <a:rPr lang="en-US" sz="3400" dirty="0" smtClean="0"/>
              <a:t> and </a:t>
            </a:r>
            <a:r>
              <a:rPr lang="en-US" sz="4000" dirty="0" smtClean="0"/>
              <a:t>2</a:t>
            </a:r>
            <a:r>
              <a:rPr lang="en-US" sz="3400" dirty="0" smtClean="0"/>
              <a:t> person</a:t>
            </a:r>
          </a:p>
          <a:p>
            <a:pPr lvl="1" eaLnBrk="1" hangingPunct="1"/>
            <a:r>
              <a:rPr lang="en-US" sz="3400" dirty="0" smtClean="0">
                <a:solidFill>
                  <a:srgbClr val="92D050"/>
                </a:solidFill>
              </a:rPr>
              <a:t>Carries</a:t>
            </a:r>
            <a:r>
              <a:rPr lang="en-US" sz="3400" dirty="0" smtClean="0"/>
              <a:t> – Pack Strap and </a:t>
            </a:r>
            <a:r>
              <a:rPr lang="en-US" sz="4000" dirty="0" smtClean="0"/>
              <a:t>2</a:t>
            </a:r>
            <a:r>
              <a:rPr lang="en-US" sz="3400" dirty="0" smtClean="0"/>
              <a:t> person seat carry </a:t>
            </a:r>
          </a:p>
          <a:p>
            <a:pPr lvl="1" eaLnBrk="1" hangingPunct="1"/>
            <a:r>
              <a:rPr lang="en-US" sz="3400" dirty="0" smtClean="0">
                <a:solidFill>
                  <a:srgbClr val="92D050"/>
                </a:solidFill>
              </a:rPr>
              <a:t>Drags</a:t>
            </a:r>
            <a:r>
              <a:rPr lang="en-US" sz="3400" dirty="0" smtClean="0"/>
              <a:t> – Clothes/Blanket Drag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FFC000"/>
                </a:solidFill>
              </a:rPr>
              <a:t>First Aid &amp; CPR </a:t>
            </a:r>
            <a:br>
              <a:rPr lang="en-US" sz="4800" smtClean="0">
                <a:solidFill>
                  <a:srgbClr val="FFC000"/>
                </a:solidFill>
              </a:rPr>
            </a:br>
            <a:r>
              <a:rPr lang="en-US" sz="4800" smtClean="0">
                <a:solidFill>
                  <a:srgbClr val="FFC000"/>
                </a:solidFill>
              </a:rPr>
              <a:t>Rescue Moves</a:t>
            </a:r>
          </a:p>
        </p:txBody>
      </p:sp>
      <p:sp>
        <p:nvSpPr>
          <p:cNvPr id="14338" name="Rectangle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3" descr="C:\Users\George\Pictures\Spts Med Class\torbjrnkjosvold-NorwegiansoldiersfromtheTaskunitattheshootingrangeincampAfghanist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753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1695450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en-US" sz="4600" smtClean="0">
                <a:solidFill>
                  <a:srgbClr val="FFCC00"/>
                </a:solidFill>
              </a:rPr>
              <a:t>First Aid &amp; CPR</a:t>
            </a:r>
            <a:br>
              <a:rPr lang="en-US" sz="4600" smtClean="0">
                <a:solidFill>
                  <a:srgbClr val="FFCC00"/>
                </a:solidFill>
              </a:rPr>
            </a:br>
            <a:r>
              <a:rPr lang="en-US" sz="4600" smtClean="0">
                <a:solidFill>
                  <a:srgbClr val="FFCC00"/>
                </a:solidFill>
              </a:rPr>
              <a:t>Introduction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Thumbs Up = True / Thumbs down = False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It is generally not a good choice to move an injured person</a:t>
            </a:r>
          </a:p>
          <a:p>
            <a:pPr eaLnBrk="1" hangingPunct="1"/>
            <a:r>
              <a:rPr lang="en-US" sz="3200" dirty="0" smtClean="0">
                <a:latin typeface="Calibri" pitchFamily="34" charset="0"/>
              </a:rPr>
              <a:t>However, there are 3 instances when you would have to move a injured person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latin typeface="Calibri" pitchFamily="34" charset="0"/>
            </a:endParaRPr>
          </a:p>
          <a:p>
            <a:pPr eaLnBrk="1" hangingPunct="1"/>
            <a:r>
              <a:rPr lang="en-US" sz="3200" smtClean="0">
                <a:latin typeface="Calibri" pitchFamily="34" charset="0"/>
              </a:rPr>
              <a:t>In your groups</a:t>
            </a:r>
            <a:r>
              <a:rPr lang="en-US" sz="3200" dirty="0" smtClean="0">
                <a:latin typeface="Calibri" pitchFamily="34" charset="0"/>
              </a:rPr>
              <a:t>, list 3 instances when you would have to move an injured person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905000"/>
          </a:xfrm>
        </p:spPr>
        <p:txBody>
          <a:bodyPr/>
          <a:lstStyle/>
          <a:p>
            <a:pPr algn="ctr"/>
            <a:r>
              <a:rPr lang="en-US" sz="4800" smtClean="0">
                <a:solidFill>
                  <a:srgbClr val="FFCC00"/>
                </a:solidFill>
              </a:rPr>
              <a:t>First Aid &amp; CPR</a:t>
            </a:r>
            <a:br>
              <a:rPr lang="en-US" sz="4800" smtClean="0">
                <a:solidFill>
                  <a:srgbClr val="FFCC00"/>
                </a:solidFill>
              </a:rPr>
            </a:br>
            <a:r>
              <a:rPr lang="en-US" sz="4800" smtClean="0">
                <a:solidFill>
                  <a:srgbClr val="FFCC00"/>
                </a:solidFill>
              </a:rPr>
              <a:t>Rescue Moves</a:t>
            </a:r>
            <a:br>
              <a:rPr lang="en-US" sz="4800" smtClean="0">
                <a:solidFill>
                  <a:srgbClr val="FFCC00"/>
                </a:solidFill>
              </a:rPr>
            </a:br>
            <a:r>
              <a:rPr lang="en-US" sz="4800" smtClean="0">
                <a:solidFill>
                  <a:srgbClr val="FFCC00"/>
                </a:solidFill>
              </a:rPr>
              <a:t>Objectives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703638"/>
          </a:xfrm>
        </p:spPr>
        <p:txBody>
          <a:bodyPr/>
          <a:lstStyle/>
          <a:p>
            <a:r>
              <a:rPr lang="en-US" sz="3200" smtClean="0"/>
              <a:t>Students will be able to:</a:t>
            </a:r>
          </a:p>
          <a:p>
            <a:pPr eaLnBrk="1" hangingPunct="1"/>
            <a:r>
              <a:rPr lang="en-US" sz="3200" smtClean="0"/>
              <a:t>Identify when it is safe to move Victims</a:t>
            </a:r>
          </a:p>
          <a:p>
            <a:pPr eaLnBrk="1" hangingPunct="1"/>
            <a:r>
              <a:rPr lang="en-US" sz="3200" smtClean="0"/>
              <a:t>Understand how to move Victims</a:t>
            </a:r>
          </a:p>
          <a:p>
            <a:pPr eaLnBrk="1" hangingPunct="1"/>
            <a:r>
              <a:rPr lang="en-US" sz="3200" smtClean="0"/>
              <a:t>Practice moving Victims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24800" cy="1162050"/>
          </a:xfrm>
        </p:spPr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FFC000"/>
                </a:solidFill>
              </a:rPr>
              <a:t>First Aid &amp; CPR</a:t>
            </a:r>
            <a:br>
              <a:rPr lang="en-US" sz="4800" smtClean="0">
                <a:solidFill>
                  <a:srgbClr val="FFC000"/>
                </a:solidFill>
              </a:rPr>
            </a:br>
            <a:r>
              <a:rPr lang="en-US" sz="4800" smtClean="0">
                <a:solidFill>
                  <a:srgbClr val="FFC000"/>
                </a:solidFill>
              </a:rPr>
              <a:t>Rescue Moves</a:t>
            </a:r>
            <a:endParaRPr lang="en-US" sz="480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4038600" cy="5181600"/>
          </a:xfrm>
        </p:spPr>
        <p:txBody>
          <a:bodyPr/>
          <a:lstStyle/>
          <a:p>
            <a:pPr eaLnBrk="1" hangingPunct="1"/>
            <a:r>
              <a:rPr lang="en-US" sz="4000" smtClean="0"/>
              <a:t>When do you perform a Rescue Move? 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2D050"/>
                </a:solidFill>
              </a:rPr>
              <a:t>Immediate Danger/Unsafe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38862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 descr="C:\Users\George\Pictures\Spts Med Class\41ba665e-84fd-4b48-a886-07ba5ceb8c9e$$Combat%20Train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9624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772400" cy="1162050"/>
          </a:xfrm>
        </p:spPr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FFC000"/>
                </a:solidFill>
              </a:rPr>
              <a:t>First Aid &amp; CPR</a:t>
            </a:r>
            <a:br>
              <a:rPr lang="en-US" sz="4800" smtClean="0">
                <a:solidFill>
                  <a:srgbClr val="FFC000"/>
                </a:solidFill>
              </a:rPr>
            </a:br>
            <a:r>
              <a:rPr lang="en-US" sz="4800" smtClean="0">
                <a:solidFill>
                  <a:srgbClr val="FFC000"/>
                </a:solidFill>
              </a:rPr>
              <a:t>Rescue Moves</a:t>
            </a:r>
            <a:endParaRPr lang="en-US" sz="480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200400" cy="4572000"/>
          </a:xfrm>
        </p:spPr>
        <p:txBody>
          <a:bodyPr/>
          <a:lstStyle/>
          <a:p>
            <a:pPr eaLnBrk="1" hangingPunct="1"/>
            <a:r>
              <a:rPr lang="en-US" sz="4000" smtClean="0"/>
              <a:t>When you need to 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2D050"/>
                </a:solidFill>
              </a:rPr>
              <a:t>Access other victims who may have more serious injuries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1"/>
          </p:nvPr>
        </p:nvSpPr>
        <p:spPr>
          <a:xfrm>
            <a:off x="3733800" y="1676400"/>
            <a:ext cx="49530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C:\Users\George\Pictures\Spts Med Class\110309-New-fu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51816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01000" cy="1162050"/>
          </a:xfrm>
        </p:spPr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FFC000"/>
                </a:solidFill>
              </a:rPr>
              <a:t>First Aid &amp; CPR</a:t>
            </a:r>
            <a:br>
              <a:rPr lang="en-US" sz="4800" smtClean="0">
                <a:solidFill>
                  <a:srgbClr val="FFC000"/>
                </a:solidFill>
              </a:rPr>
            </a:br>
            <a:r>
              <a:rPr lang="en-US" sz="4800" smtClean="0">
                <a:solidFill>
                  <a:srgbClr val="FFC000"/>
                </a:solidFill>
              </a:rPr>
              <a:t>Rescue Moves</a:t>
            </a:r>
            <a:endParaRPr lang="en-US" sz="48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5052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"/>
            </a:pPr>
            <a:r>
              <a:rPr lang="en-US" sz="4000" smtClean="0"/>
              <a:t>When you need to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BBB59"/>
                </a:solidFill>
              </a:rPr>
              <a:t>Provide proper care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1"/>
          </p:nvPr>
        </p:nvSpPr>
        <p:spPr>
          <a:xfrm>
            <a:off x="4038600" y="1676400"/>
            <a:ext cx="46482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 descr="C:\Users\George\Pictures\Spts Med Class\WTM_SesGroupID-573_SessionGroupPhoto_1_6212008121748A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77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305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Depends on</a:t>
            </a:r>
          </a:p>
          <a:p>
            <a:pPr marL="742950" lvl="1" indent="-285750" eaLnBrk="1" hangingPunct="1"/>
            <a:r>
              <a:rPr lang="en-US" sz="3200" smtClean="0"/>
              <a:t>Your safety &amp; victims safety</a:t>
            </a:r>
          </a:p>
          <a:p>
            <a:pPr marL="742950" lvl="1" indent="-285750" eaLnBrk="1" hangingPunct="1"/>
            <a:r>
              <a:rPr lang="en-US" sz="3200" smtClean="0"/>
              <a:t>Your size and strength</a:t>
            </a:r>
          </a:p>
          <a:p>
            <a:pPr marL="742950" lvl="1" indent="-285750" eaLnBrk="1" hangingPunct="1"/>
            <a:r>
              <a:rPr lang="en-US" sz="3200" smtClean="0"/>
              <a:t>Victim’s size and weight</a:t>
            </a:r>
          </a:p>
          <a:p>
            <a:pPr marL="742950" lvl="1" indent="-285750" eaLnBrk="1" hangingPunct="1"/>
            <a:r>
              <a:rPr lang="en-US" sz="3200" smtClean="0"/>
              <a:t>Type of Injury</a:t>
            </a:r>
          </a:p>
          <a:p>
            <a:pPr marL="742950" lvl="1" indent="-285750" eaLnBrk="1" hangingPunct="1"/>
            <a:r>
              <a:rPr lang="en-US" sz="3200" smtClean="0"/>
              <a:t>Situation</a:t>
            </a:r>
          </a:p>
          <a:p>
            <a:pPr marL="742950" lvl="1" indent="-285750" eaLnBrk="1" hangingPunct="1"/>
            <a:r>
              <a:rPr lang="en-US" sz="3200" smtClean="0"/>
              <a:t>If you have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5240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FFC000"/>
                </a:solidFill>
              </a:rPr>
              <a:t>First Aid &amp; CPR</a:t>
            </a:r>
            <a:br>
              <a:rPr lang="en-US" sz="5400" smtClean="0">
                <a:solidFill>
                  <a:srgbClr val="FFC000"/>
                </a:solidFill>
              </a:rPr>
            </a:br>
            <a:r>
              <a:rPr lang="en-US" sz="5400" smtClean="0">
                <a:solidFill>
                  <a:srgbClr val="FFC000"/>
                </a:solidFill>
              </a:rPr>
              <a:t>Rescue Moves</a:t>
            </a:r>
            <a:endParaRPr lang="en-US" sz="54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5052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"/>
            </a:pPr>
            <a:r>
              <a:rPr lang="en-US" sz="4000" smtClean="0"/>
              <a:t>2 basic things you must do during a move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2D050"/>
                </a:solidFill>
              </a:rPr>
              <a:t>Support the Victim</a:t>
            </a:r>
          </a:p>
          <a:p>
            <a:pPr eaLnBrk="1" hangingPunct="1">
              <a:buFont typeface="Wingdings 2" pitchFamily="18" charset="2"/>
              <a:buChar char=""/>
            </a:pPr>
            <a:r>
              <a:rPr lang="en-US" sz="4000" smtClean="0">
                <a:solidFill>
                  <a:srgbClr val="92D050"/>
                </a:solidFill>
              </a:rPr>
              <a:t>Move the Victim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>
          <a:xfrm>
            <a:off x="3886200" y="1676400"/>
            <a:ext cx="48006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 descr="C:\Users\George\Pictures\Spts Med Class\M-sportstrainer-1211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374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Flow</vt:lpstr>
      <vt:lpstr>First Aid &amp; CPR</vt:lpstr>
      <vt:lpstr>First Aid &amp; CPR  Rescue Moves</vt:lpstr>
      <vt:lpstr>First Aid &amp; CPR Introduction</vt:lpstr>
      <vt:lpstr>First Aid &amp; CPR Rescue Moves Objectives</vt:lpstr>
      <vt:lpstr>First Aid &amp; CPR Rescue Moves</vt:lpstr>
      <vt:lpstr>First Aid &amp; CPR Rescue Moves</vt:lpstr>
      <vt:lpstr>First Aid &amp; CPR Rescue Moves</vt:lpstr>
      <vt:lpstr>First Aid &amp; CPR Rescue Moves</vt:lpstr>
      <vt:lpstr>First Aid &amp; CPR Rescue Moves</vt:lpstr>
      <vt:lpstr>First Aid &amp; CPR Rescue Moves</vt:lpstr>
      <vt:lpstr>First Aid &amp; CPR Rescue Moves</vt:lpstr>
      <vt:lpstr>First Aid &amp; CPR Rescue Moves</vt:lpstr>
      <vt:lpstr>First Aid &amp; CPR Rescue Moves</vt:lpstr>
      <vt:lpstr>Aid &amp; CPR Rescue Moves</vt:lpstr>
      <vt:lpstr>First Aid &amp; CPR Rescue Moves</vt:lpstr>
      <vt:lpstr>First Aid &amp; CPR Rescue Moves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Nicholson Julia</cp:lastModifiedBy>
  <cp:revision>101</cp:revision>
  <dcterms:created xsi:type="dcterms:W3CDTF">2010-11-08T02:12:09Z</dcterms:created>
  <dcterms:modified xsi:type="dcterms:W3CDTF">2018-01-30T18:42:17Z</dcterms:modified>
</cp:coreProperties>
</file>